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9F7"/>
    <a:srgbClr val="9D1DC5"/>
    <a:srgbClr val="FFCCFF"/>
    <a:srgbClr val="E67354"/>
    <a:srgbClr val="E05630"/>
    <a:srgbClr val="B9D678"/>
    <a:srgbClr val="285431"/>
    <a:srgbClr val="000066"/>
    <a:srgbClr val="FFFFFF"/>
    <a:srgbClr val="E8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A38492-25ED-414B-AB2F-6B198416ACB4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62F585-2DEA-47F2-BBB7-7ED19EE0DA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649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627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B82544-0524-44F5-BD74-CCE528CAE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14C2EF1-DF5B-4E39-A2CD-F4F5AEF16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653318-F4D1-45CC-B5BD-4C7AC018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22E64A1-A380-4257-ACF1-E4088C69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56D7284-085E-4601-B486-63EB0CAE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719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26CF00-63D4-4364-845E-AC4F3CF6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9A76E33-394B-4A75-8EDF-496404956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B18032-C1B1-4ECD-AA6E-3B63B689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637DD2-766B-4793-B2C4-7DB7CACA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8EB5AB0-CCDC-486D-8C56-20627B85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749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563F486-EF5F-4302-B673-C83B6C0E5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9894BDA-C65E-4A0C-A4E2-311B89055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2EADAAE-9D19-4EBF-9F62-72B9644D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ACEF0DB-BD07-4C75-8AF2-E8383FC4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43257B8-197A-40FD-ACDC-03EB0360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92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6" y="1366242"/>
            <a:ext cx="9810751" cy="2107406"/>
          </a:xfrm>
          <a:prstGeom prst="rect">
            <a:avLst/>
          </a:prstGeom>
        </p:spPr>
        <p:txBody>
          <a:bodyPr anchor="b"/>
          <a:lstStyle>
            <a:lvl1pPr>
              <a:defRPr sz="4500" spc="-9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6" y="3536156"/>
            <a:ext cx="9810751" cy="153590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60729" algn="ctr">
              <a:spcBef>
                <a:spcPts val="0"/>
              </a:spcBef>
              <a:buSzTx/>
              <a:buNone/>
              <a:defRPr sz="1687"/>
            </a:lvl2pPr>
            <a:lvl3pPr marL="0" indent="321457" algn="ctr">
              <a:spcBef>
                <a:spcPts val="0"/>
              </a:spcBef>
              <a:buSzTx/>
              <a:buNone/>
              <a:defRPr sz="1687"/>
            </a:lvl3pPr>
            <a:lvl4pPr marL="0" indent="482186" algn="ctr">
              <a:spcBef>
                <a:spcPts val="0"/>
              </a:spcBef>
              <a:buSzTx/>
              <a:buNone/>
              <a:defRPr sz="1687"/>
            </a:lvl4pPr>
            <a:lvl5pPr marL="0" indent="642915" algn="ctr">
              <a:spcBef>
                <a:spcPts val="0"/>
              </a:spcBef>
              <a:buSz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740" y="6325331"/>
            <a:ext cx="294953" cy="297389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4972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38570" y="5761151"/>
            <a:ext cx="3241660" cy="50515"/>
          </a:xfrm>
          <a:prstGeom prst="rect">
            <a:avLst/>
          </a:prstGeom>
        </p:spPr>
      </p:pic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363140" y="281287"/>
            <a:ext cx="11453813" cy="440668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595314" y="4813102"/>
            <a:ext cx="11001375" cy="857250"/>
          </a:xfrm>
          <a:prstGeom prst="rect">
            <a:avLst/>
          </a:prstGeom>
        </p:spPr>
        <p:txBody>
          <a:bodyPr anchor="b"/>
          <a:lstStyle>
            <a:lvl1pPr>
              <a:defRPr sz="4500" spc="-90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5314" y="5848946"/>
            <a:ext cx="11001375" cy="61614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60729" algn="ctr">
              <a:spcBef>
                <a:spcPts val="0"/>
              </a:spcBef>
              <a:buSzTx/>
              <a:buNone/>
              <a:defRPr sz="1687"/>
            </a:lvl2pPr>
            <a:lvl3pPr marL="0" indent="321457" algn="ctr">
              <a:spcBef>
                <a:spcPts val="0"/>
              </a:spcBef>
              <a:buSzTx/>
              <a:buNone/>
              <a:defRPr sz="1687"/>
            </a:lvl3pPr>
            <a:lvl4pPr marL="0" indent="482186" algn="ctr">
              <a:spcBef>
                <a:spcPts val="0"/>
              </a:spcBef>
              <a:buSzTx/>
              <a:buNone/>
              <a:defRPr sz="1687"/>
            </a:lvl4pPr>
            <a:lvl5pPr marL="0" indent="642915" algn="ctr">
              <a:spcBef>
                <a:spcPts val="0"/>
              </a:spcBef>
              <a:buSz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63321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190626" y="2464596"/>
            <a:ext cx="9810751" cy="1919883"/>
          </a:xfrm>
          <a:prstGeom prst="rect">
            <a:avLst/>
          </a:prstGeom>
        </p:spPr>
        <p:txBody>
          <a:bodyPr/>
          <a:lstStyle>
            <a:lvl1pPr>
              <a:defRPr sz="4500" spc="-90"/>
            </a:lvl1pPr>
          </a:lstStyle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93764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" descr="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70" y="3573372"/>
            <a:ext cx="4230585" cy="50518"/>
          </a:xfrm>
          <a:prstGeom prst="rect">
            <a:avLst/>
          </a:prstGeom>
        </p:spPr>
      </p:pic>
      <p:sp>
        <p:nvSpPr>
          <p:cNvPr id="42" name="Image"/>
          <p:cNvSpPr>
            <a:spLocks noGrp="1"/>
          </p:cNvSpPr>
          <p:nvPr>
            <p:ph type="pic" sz="half" idx="13"/>
          </p:nvPr>
        </p:nvSpPr>
        <p:spPr>
          <a:xfrm>
            <a:off x="6381752" y="535781"/>
            <a:ext cx="5000625" cy="57864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14375" y="544712"/>
            <a:ext cx="5238751" cy="2884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4375" y="3777260"/>
            <a:ext cx="5238751" cy="254496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  <a:lvl2pPr marL="0" indent="160729" algn="ctr">
              <a:spcBef>
                <a:spcPts val="0"/>
              </a:spcBef>
              <a:buSzTx/>
              <a:buNone/>
              <a:defRPr sz="1687"/>
            </a:lvl2pPr>
            <a:lvl3pPr marL="0" indent="321457" algn="ctr">
              <a:spcBef>
                <a:spcPts val="0"/>
              </a:spcBef>
              <a:buSzTx/>
              <a:buNone/>
              <a:defRPr sz="1687"/>
            </a:lvl3pPr>
            <a:lvl4pPr marL="0" indent="482186" algn="ctr">
              <a:spcBef>
                <a:spcPts val="0"/>
              </a:spcBef>
              <a:buSzTx/>
              <a:buNone/>
              <a:defRPr sz="1687"/>
            </a:lvl4pPr>
            <a:lvl5pPr marL="0" indent="642915" algn="ctr">
              <a:spcBef>
                <a:spcPts val="0"/>
              </a:spcBef>
              <a:buSzTx/>
              <a:buNone/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57197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" descr="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3829" y="1921384"/>
            <a:ext cx="10226393" cy="50558"/>
          </a:xfrm>
          <a:prstGeom prst="rect">
            <a:avLst/>
          </a:prstGeom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6" y="2294932"/>
            <a:ext cx="9810751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1819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3829" y="1921384"/>
            <a:ext cx="10226393" cy="50558"/>
          </a:xfrm>
          <a:prstGeom prst="rect">
            <a:avLst/>
          </a:prstGeom>
        </p:spPr>
      </p:pic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1107281" y="2376881"/>
            <a:ext cx="5119688" cy="373261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50846" y="2348508"/>
            <a:ext cx="4524375" cy="3786188"/>
          </a:xfrm>
          <a:prstGeom prst="rect">
            <a:avLst/>
          </a:prstGeom>
        </p:spPr>
        <p:txBody>
          <a:bodyPr/>
          <a:lstStyle>
            <a:lvl1pPr marL="321457" indent="-321457">
              <a:spcBef>
                <a:spcPts val="2109"/>
              </a:spcBef>
              <a:buBlip>
                <a:blip r:embed="rId3"/>
              </a:buBlip>
              <a:defRPr sz="1828"/>
            </a:lvl1pPr>
            <a:lvl2pPr marL="642915" indent="-321457">
              <a:spcBef>
                <a:spcPts val="2109"/>
              </a:spcBef>
              <a:buBlip>
                <a:blip r:embed="rId3"/>
              </a:buBlip>
              <a:defRPr sz="1828"/>
            </a:lvl2pPr>
            <a:lvl3pPr marL="964372" indent="-321457">
              <a:spcBef>
                <a:spcPts val="2109"/>
              </a:spcBef>
              <a:buBlip>
                <a:blip r:embed="rId3"/>
              </a:buBlip>
              <a:defRPr sz="1828"/>
            </a:lvl3pPr>
            <a:lvl4pPr marL="1285829" indent="-321457">
              <a:spcBef>
                <a:spcPts val="2109"/>
              </a:spcBef>
              <a:buBlip>
                <a:blip r:embed="rId3"/>
              </a:buBlip>
              <a:defRPr sz="1828"/>
            </a:lvl4pPr>
            <a:lvl5pPr marL="1607287" indent="-321457">
              <a:spcBef>
                <a:spcPts val="2109"/>
              </a:spcBef>
              <a:buBlip>
                <a:blip r:embed="rId3"/>
              </a:buBlip>
              <a:defRPr sz="18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72372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quarter" idx="13"/>
          </p:nvPr>
        </p:nvSpPr>
        <p:spPr>
          <a:xfrm>
            <a:off x="6274596" y="3573461"/>
            <a:ext cx="5000625" cy="274141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quarter" idx="14"/>
          </p:nvPr>
        </p:nvSpPr>
        <p:spPr>
          <a:xfrm>
            <a:off x="6280424" y="528436"/>
            <a:ext cx="5000627" cy="274141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half" idx="15"/>
          </p:nvPr>
        </p:nvSpPr>
        <p:spPr>
          <a:xfrm>
            <a:off x="904877" y="535781"/>
            <a:ext cx="5000625" cy="57864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23974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6" y="4473773"/>
            <a:ext cx="9810751" cy="4920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844"/>
              </a:spcBef>
              <a:buSzTx/>
              <a:buNone/>
              <a:defRPr sz="2531">
                <a:solidFill>
                  <a:srgbClr val="222222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6" y="2935720"/>
            <a:ext cx="9810751" cy="6115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2953" b="1" spc="-89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8030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F1A8F7-A759-4BF6-A8C3-1A7CBA49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002737-FE06-4095-B2F1-4AC08523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320ADA5-90C4-4975-BF28-B39331AE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48E9612-BE73-48EC-96D7-7DC84EBC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0846A6-DF78-4087-AEE7-EF1CCF6E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6155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9459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45550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28225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0596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6548A1-B580-4A6F-9812-2604A22F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B733183-5A15-4EE0-95FD-58D7E11E5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F30D0D-6039-4ED4-843C-D9C5A11F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9FF6162-4A9A-4A31-9C98-AED09960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14CDF7-D5F4-49DD-9D56-E3B92E42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23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1B9281-E2FC-4C9D-8699-A4D18214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EC82F01-DB19-473F-B3CE-9AE9DB7C8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6B6AC71-542A-4D8B-B233-27B440DC9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60E4390-DFCE-4C15-88B4-BB4B1684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C83D9D0-F5FF-406E-95EA-5EEB8243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8307539-2611-47D1-9C32-2AF6436C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33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084158-FDA7-4169-A15D-6F113E2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ACA2BD5-D419-45B5-97DF-54DFFACD4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A26D3DC-28B5-4C87-96FB-73E55CC8C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B8627CE-55D6-4A74-AC66-E1DBE40F3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25BA26D-235F-493F-A453-680E067D8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46942A2-E3D2-4B64-9C6E-A9F7CD6D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F4D65B2-E61E-4948-B8D8-FBD01384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D5BC2E6-7B03-46A2-B418-496741C5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139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309BC1-676D-4414-B590-153E92B2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AEED059-78A3-4398-BDF8-5587A5C9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4D21199-51BF-4E77-9E8C-F4CB6F0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4343BA9-64AE-4A05-89C5-8FB98F27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5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2811675-8417-436F-80CC-662A3B5B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208D6FF-226F-4B2C-B24D-779F093B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0C33AAB-5633-4A92-AEB1-43BD5790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69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5FD420-EB8D-4853-A978-4CF34611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49C31C0-208B-42B5-845B-51CFBA02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0B1EA05-07AE-4BCB-8B17-F2A504405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BAD450-5BAB-4DC7-A019-3F09632E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139D1BC-1275-468D-9787-1BD28575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27F85E-1874-4E90-BB28-C332CC72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56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8398BA-FCBE-485F-B337-7E77388E0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95712E-E976-42F2-BF15-8A5591D9A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68C66A6-97D6-4245-83C6-99E62744A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180317A-5931-425F-AA85-59DCE068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9B8C9CA-4DF2-4710-8C4E-63D9265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09107D-91B9-4B66-A6A8-7377431E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473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t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8BEEF33-4FDB-4E49-9BEF-D8D0CA42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B3818E9-FDE9-4347-A3C3-A959A6A96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481A148-6EA7-4E6D-9C1F-6117F90F4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0A18-30E0-486E-980C-555834E39273}" type="datetimeFigureOut">
              <a:rPr lang="he-IL" smtClean="0"/>
              <a:t>כ'.שבט.תשפ"א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5E35EF0-4B14-44BB-B05C-1035F93DA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872D52-2F28-4867-AEEF-51C5F6D9C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1A777-9FE5-46B3-BBAB-C88F4B043C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54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6" y="892971"/>
            <a:ext cx="9810751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6" y="491135"/>
            <a:ext cx="9810751" cy="1339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85834" y="6340080"/>
            <a:ext cx="294953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 b="1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072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1" i="0" u="none" strike="noStrike" cap="none" spc="-101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437539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875078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312617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1750157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2187696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2625235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3062774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3500313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3937852" marR="0" indent="-43753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65000"/>
        <a:buFontTx/>
        <a:buBlip>
          <a:blip r:embed="rId15"/>
        </a:buBlip>
        <a:tabLst/>
        <a:defRPr sz="2391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www.abigailconsultant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שחקן"/>
          <p:cNvSpPr/>
          <p:nvPr/>
        </p:nvSpPr>
        <p:spPr>
          <a:xfrm>
            <a:off x="391732" y="2242552"/>
            <a:ext cx="1062691" cy="107599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</a:p>
        </p:txBody>
      </p:sp>
      <p:sp>
        <p:nvSpPr>
          <p:cNvPr id="379" name="שחקן"/>
          <p:cNvSpPr/>
          <p:nvPr/>
        </p:nvSpPr>
        <p:spPr>
          <a:xfrm>
            <a:off x="2569456" y="1619571"/>
            <a:ext cx="1062691" cy="1075993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</a:p>
        </p:txBody>
      </p:sp>
      <p:sp>
        <p:nvSpPr>
          <p:cNvPr id="380" name="שחקן"/>
          <p:cNvSpPr/>
          <p:nvPr/>
        </p:nvSpPr>
        <p:spPr>
          <a:xfrm>
            <a:off x="5338208" y="5318780"/>
            <a:ext cx="1025093" cy="1075993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</a:p>
        </p:txBody>
      </p:sp>
      <p:sp>
        <p:nvSpPr>
          <p:cNvPr id="381" name="מניעים"/>
          <p:cNvSpPr/>
          <p:nvPr/>
        </p:nvSpPr>
        <p:spPr>
          <a:xfrm>
            <a:off x="2179081" y="1278462"/>
            <a:ext cx="1757752" cy="38604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מניעים: ___________</a:t>
            </a:r>
          </a:p>
        </p:txBody>
      </p:sp>
      <p:sp>
        <p:nvSpPr>
          <p:cNvPr id="382" name="מניעים"/>
          <p:cNvSpPr/>
          <p:nvPr/>
        </p:nvSpPr>
        <p:spPr>
          <a:xfrm>
            <a:off x="110446" y="1964546"/>
            <a:ext cx="1757752" cy="386041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מניעים: ___________</a:t>
            </a:r>
          </a:p>
        </p:txBody>
      </p:sp>
      <p:sp>
        <p:nvSpPr>
          <p:cNvPr id="383" name="מניעים"/>
          <p:cNvSpPr/>
          <p:nvPr/>
        </p:nvSpPr>
        <p:spPr>
          <a:xfrm>
            <a:off x="4971878" y="4977055"/>
            <a:ext cx="1757752" cy="38604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מניעים: ___________</a:t>
            </a:r>
          </a:p>
        </p:txBody>
      </p:sp>
      <p:sp>
        <p:nvSpPr>
          <p:cNvPr id="384" name="תומכים"/>
          <p:cNvSpPr/>
          <p:nvPr/>
        </p:nvSpPr>
        <p:spPr>
          <a:xfrm>
            <a:off x="659256" y="610908"/>
            <a:ext cx="3132000" cy="546270"/>
          </a:xfrm>
          <a:prstGeom prst="roundRect">
            <a:avLst/>
          </a:prstGeom>
          <a:solidFill>
            <a:srgbClr val="92BC39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מתנגדים</a:t>
            </a:r>
            <a:endParaRPr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85" name="לא מעורבים"/>
          <p:cNvSpPr/>
          <p:nvPr/>
        </p:nvSpPr>
        <p:spPr>
          <a:xfrm>
            <a:off x="4530000" y="4206625"/>
            <a:ext cx="3132000" cy="546269"/>
          </a:xfrm>
          <a:prstGeom prst="roundRect">
            <a:avLst/>
          </a:prstGeom>
          <a:solidFill>
            <a:srgbClr val="92BC39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sz="24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לא</a:t>
            </a:r>
            <a:r>
              <a:rPr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 </a:t>
            </a:r>
            <a:r>
              <a:rPr sz="24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מעורבים</a:t>
            </a:r>
            <a:endParaRPr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86" name="מתנגדים"/>
          <p:cNvSpPr/>
          <p:nvPr/>
        </p:nvSpPr>
        <p:spPr>
          <a:xfrm>
            <a:off x="8803634" y="616425"/>
            <a:ext cx="3132000" cy="546270"/>
          </a:xfrm>
          <a:prstGeom prst="roundRect">
            <a:avLst/>
          </a:prstGeom>
          <a:solidFill>
            <a:srgbClr val="92BC39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תומכים</a:t>
            </a:r>
            <a:endParaRPr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87" name="שחקן"/>
          <p:cNvSpPr/>
          <p:nvPr/>
        </p:nvSpPr>
        <p:spPr>
          <a:xfrm>
            <a:off x="9041256" y="1511535"/>
            <a:ext cx="1062691" cy="107599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400" kern="0" dirty="0"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algn="ctr" defTabSz="410751" hangingPunct="0"/>
            <a:r>
              <a:rPr lang="he-IL" sz="1400" kern="0" dirty="0"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  <a:endParaRPr sz="1400" kern="0" dirty="0"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88" name="מניעים"/>
          <p:cNvSpPr/>
          <p:nvPr/>
        </p:nvSpPr>
        <p:spPr>
          <a:xfrm>
            <a:off x="8693725" y="1278975"/>
            <a:ext cx="1757752" cy="386041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sz="1195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</a:t>
            </a:r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: ___________</a:t>
            </a:r>
            <a:endParaRPr sz="1195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89" name="שחקן"/>
          <p:cNvSpPr/>
          <p:nvPr/>
        </p:nvSpPr>
        <p:spPr>
          <a:xfrm>
            <a:off x="7857810" y="2999968"/>
            <a:ext cx="1062691" cy="107599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</a:p>
        </p:txBody>
      </p:sp>
      <p:sp>
        <p:nvSpPr>
          <p:cNvPr id="390" name="מניעים"/>
          <p:cNvSpPr/>
          <p:nvPr/>
        </p:nvSpPr>
        <p:spPr>
          <a:xfrm>
            <a:off x="7510279" y="2736068"/>
            <a:ext cx="1757752" cy="38604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מניעים: ___________</a:t>
            </a:r>
          </a:p>
        </p:txBody>
      </p:sp>
      <p:sp>
        <p:nvSpPr>
          <p:cNvPr id="391" name="שחקן"/>
          <p:cNvSpPr/>
          <p:nvPr/>
        </p:nvSpPr>
        <p:spPr>
          <a:xfrm>
            <a:off x="7393412" y="5364201"/>
            <a:ext cx="1062691" cy="107599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</a:p>
        </p:txBody>
      </p:sp>
      <p:sp>
        <p:nvSpPr>
          <p:cNvPr id="23" name="הגדרת מטרה: מטרה ערכית ומטרה קונקרטית">
            <a:extLst>
              <a:ext uri="{FF2B5EF4-FFF2-40B4-BE49-F238E27FC236}">
                <a16:creationId xmlns:a16="http://schemas.microsoft.com/office/drawing/2014/main" id="{8BA20C35-82BE-492C-BDFC-E7CC8A27E9AE}"/>
              </a:ext>
            </a:extLst>
          </p:cNvPr>
          <p:cNvSpPr/>
          <p:nvPr/>
        </p:nvSpPr>
        <p:spPr>
          <a:xfrm>
            <a:off x="4529785" y="1336410"/>
            <a:ext cx="2612678" cy="2416252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solidFill>
                  <a:srgbClr val="232323"/>
                </a:solidFill>
              </a:defRPr>
            </a:lvl1pPr>
          </a:lstStyle>
          <a:p>
            <a:pPr algn="ctr" defTabSz="410751" hangingPunct="0"/>
            <a:r>
              <a:rPr lang="he-IL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מטרה:</a:t>
            </a:r>
          </a:p>
          <a:p>
            <a:pPr algn="ctr" defTabSz="410751" hangingPunct="0"/>
            <a:r>
              <a:rPr lang="he-IL" sz="2531" kern="0" dirty="0"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__________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F9C5F06-1C60-4000-997B-28ACED60CC78}"/>
              </a:ext>
            </a:extLst>
          </p:cNvPr>
          <p:cNvSpPr/>
          <p:nvPr/>
        </p:nvSpPr>
        <p:spPr>
          <a:xfrm>
            <a:off x="0" y="-17700"/>
            <a:ext cx="12192000" cy="5639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algn="ctr" defTabSz="410751" rtl="1" eaLnBrk="1" latinLnBrk="0" hangingPunct="0"/>
            <a:endParaRPr lang="he-IL" sz="2109" kern="0">
              <a:solidFill>
                <a:srgbClr val="DCDDE0">
                  <a:lumMod val="25000"/>
                </a:srgbClr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latin typeface="Calibri" panose="020F0502020204030204" pitchFamily="34" charset="0"/>
              <a:ea typeface="Helvetica Neue Bold Condensed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92" name="מניעים"/>
          <p:cNvSpPr/>
          <p:nvPr/>
        </p:nvSpPr>
        <p:spPr>
          <a:xfrm>
            <a:off x="7045882" y="5004902"/>
            <a:ext cx="1757752" cy="38604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מניעים: ___________</a:t>
            </a:r>
          </a:p>
        </p:txBody>
      </p:sp>
      <p:sp>
        <p:nvSpPr>
          <p:cNvPr id="20" name="מניעים">
            <a:extLst>
              <a:ext uri="{FF2B5EF4-FFF2-40B4-BE49-F238E27FC236}">
                <a16:creationId xmlns:a16="http://schemas.microsoft.com/office/drawing/2014/main" id="{415190A2-7A2B-9449-A3F7-F767F3A7E5F8}"/>
              </a:ext>
            </a:extLst>
          </p:cNvPr>
          <p:cNvSpPr/>
          <p:nvPr/>
        </p:nvSpPr>
        <p:spPr>
          <a:xfrm>
            <a:off x="4772373" y="1084402"/>
            <a:ext cx="2311102" cy="516542"/>
          </a:xfrm>
          <a:prstGeom prst="rect">
            <a:avLst/>
          </a:prstGeom>
          <a:solidFill>
            <a:srgbClr val="C4411D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ערכים: </a:t>
            </a:r>
            <a:r>
              <a:rPr lang="he-IL" sz="20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_______</a:t>
            </a:r>
            <a:endParaRPr sz="200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577B3030-9F65-43B7-B3E2-08C847C6D695}"/>
              </a:ext>
            </a:extLst>
          </p:cNvPr>
          <p:cNvPicPr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461" y="-1941"/>
            <a:ext cx="1078173" cy="546270"/>
          </a:xfrm>
          <a:prstGeom prst="rect">
            <a:avLst/>
          </a:prstGeom>
        </p:spPr>
      </p:pic>
      <p:sp>
        <p:nvSpPr>
          <p:cNvPr id="25" name="שחקן">
            <a:extLst>
              <a:ext uri="{FF2B5EF4-FFF2-40B4-BE49-F238E27FC236}">
                <a16:creationId xmlns:a16="http://schemas.microsoft.com/office/drawing/2014/main" id="{378A5DCF-BA75-41AE-81F6-EB443BB0A42B}"/>
              </a:ext>
            </a:extLst>
          </p:cNvPr>
          <p:cNvSpPr/>
          <p:nvPr/>
        </p:nvSpPr>
        <p:spPr>
          <a:xfrm>
            <a:off x="2125889" y="3424154"/>
            <a:ext cx="1062691" cy="107599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</a:p>
        </p:txBody>
      </p:sp>
      <p:sp>
        <p:nvSpPr>
          <p:cNvPr id="26" name="מניעים">
            <a:extLst>
              <a:ext uri="{FF2B5EF4-FFF2-40B4-BE49-F238E27FC236}">
                <a16:creationId xmlns:a16="http://schemas.microsoft.com/office/drawing/2014/main" id="{D98FD791-EB5B-4ADE-A900-5BEFC4159C97}"/>
              </a:ext>
            </a:extLst>
          </p:cNvPr>
          <p:cNvSpPr/>
          <p:nvPr/>
        </p:nvSpPr>
        <p:spPr>
          <a:xfrm>
            <a:off x="1690580" y="3105444"/>
            <a:ext cx="1757752" cy="386041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מניעים: ___________</a:t>
            </a:r>
          </a:p>
        </p:txBody>
      </p:sp>
      <p:sp>
        <p:nvSpPr>
          <p:cNvPr id="27" name="שחקן">
            <a:extLst>
              <a:ext uri="{FF2B5EF4-FFF2-40B4-BE49-F238E27FC236}">
                <a16:creationId xmlns:a16="http://schemas.microsoft.com/office/drawing/2014/main" id="{FBCA57AD-21A6-4AE6-BAF9-7CBC51FD2B42}"/>
              </a:ext>
            </a:extLst>
          </p:cNvPr>
          <p:cNvSpPr/>
          <p:nvPr/>
        </p:nvSpPr>
        <p:spPr>
          <a:xfrm>
            <a:off x="10369634" y="3169185"/>
            <a:ext cx="1062691" cy="107599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</a:p>
        </p:txBody>
      </p:sp>
      <p:sp>
        <p:nvSpPr>
          <p:cNvPr id="28" name="מניעים">
            <a:extLst>
              <a:ext uri="{FF2B5EF4-FFF2-40B4-BE49-F238E27FC236}">
                <a16:creationId xmlns:a16="http://schemas.microsoft.com/office/drawing/2014/main" id="{D7581257-E0B0-4DB2-B565-7A5D3E632E7E}"/>
              </a:ext>
            </a:extLst>
          </p:cNvPr>
          <p:cNvSpPr/>
          <p:nvPr/>
        </p:nvSpPr>
        <p:spPr>
          <a:xfrm>
            <a:off x="10053941" y="2822956"/>
            <a:ext cx="1757752" cy="38604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מניעים: ___________</a:t>
            </a:r>
          </a:p>
        </p:txBody>
      </p:sp>
      <p:sp>
        <p:nvSpPr>
          <p:cNvPr id="29" name="שחקן">
            <a:extLst>
              <a:ext uri="{FF2B5EF4-FFF2-40B4-BE49-F238E27FC236}">
                <a16:creationId xmlns:a16="http://schemas.microsoft.com/office/drawing/2014/main" id="{A43B6363-C280-4D2D-A774-FC78C588715B}"/>
              </a:ext>
            </a:extLst>
          </p:cNvPr>
          <p:cNvSpPr/>
          <p:nvPr/>
        </p:nvSpPr>
        <p:spPr>
          <a:xfrm>
            <a:off x="3204077" y="5318779"/>
            <a:ext cx="1062691" cy="107599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rtl="1"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שם השחקן:</a:t>
            </a:r>
          </a:p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______</a:t>
            </a:r>
          </a:p>
        </p:txBody>
      </p:sp>
      <p:sp>
        <p:nvSpPr>
          <p:cNvPr id="30" name="מניעים">
            <a:extLst>
              <a:ext uri="{FF2B5EF4-FFF2-40B4-BE49-F238E27FC236}">
                <a16:creationId xmlns:a16="http://schemas.microsoft.com/office/drawing/2014/main" id="{8DDCD7A1-2668-4F3E-8FF6-AF77C334FF60}"/>
              </a:ext>
            </a:extLst>
          </p:cNvPr>
          <p:cNvSpPr/>
          <p:nvPr/>
        </p:nvSpPr>
        <p:spPr>
          <a:xfrm>
            <a:off x="2897874" y="4977055"/>
            <a:ext cx="1757752" cy="38604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5719" tIns="35719" rIns="35719" bIns="35719" anchor="ctr"/>
          <a:lstStyle>
            <a:lvl1pPr rtl="1">
              <a:defRPr sz="17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 algn="ctr" defTabSz="410751" hangingPunct="0"/>
            <a:r>
              <a:rPr lang="he-IL" sz="1195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מניעים: ___________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0EF8AE83-5F2F-41B1-809A-F24827D87D33}"/>
              </a:ext>
            </a:extLst>
          </p:cNvPr>
          <p:cNvSpPr txBox="1"/>
          <p:nvPr/>
        </p:nvSpPr>
        <p:spPr>
          <a:xfrm>
            <a:off x="4533557" y="6528582"/>
            <a:ext cx="3221285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r" defTabSz="5842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Bold Condensed"/>
              </a:rPr>
              <a:t>* אותו שחקן יכול להופיע בשני צידי המפה</a:t>
            </a:r>
            <a:endParaRPr kumimoji="0" lang="he-IL" sz="1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Helvetica Neue Bold Condensed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2" name="חץ: מכופף 31">
            <a:extLst>
              <a:ext uri="{FF2B5EF4-FFF2-40B4-BE49-F238E27FC236}">
                <a16:creationId xmlns:a16="http://schemas.microsoft.com/office/drawing/2014/main" id="{7D1A420F-3472-4BFF-B008-D366391CACC5}"/>
              </a:ext>
            </a:extLst>
          </p:cNvPr>
          <p:cNvSpPr/>
          <p:nvPr/>
        </p:nvSpPr>
        <p:spPr>
          <a:xfrm rot="10800000" flipH="1">
            <a:off x="1365197" y="4214853"/>
            <a:ext cx="1129424" cy="851014"/>
          </a:xfrm>
          <a:prstGeom prst="bentArrow">
            <a:avLst/>
          </a:prstGeom>
          <a:solidFill>
            <a:schemeClr val="bg1"/>
          </a:solidFill>
          <a:ln w="28575" cap="flat">
            <a:solidFill>
              <a:srgbClr val="9D1DC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spc="0" normalizeH="0" baseline="0">
              <a:ln>
                <a:noFill/>
              </a:ln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uFillTx/>
              <a:latin typeface="Calibri" panose="020F0502020204030204" pitchFamily="34" charset="0"/>
              <a:ea typeface="Helvetica Neue Bold Condensed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5" name="חץ: מכופף 34">
            <a:extLst>
              <a:ext uri="{FF2B5EF4-FFF2-40B4-BE49-F238E27FC236}">
                <a16:creationId xmlns:a16="http://schemas.microsoft.com/office/drawing/2014/main" id="{062796A2-F8C3-498A-AFD8-0F63F74AFD1B}"/>
              </a:ext>
            </a:extLst>
          </p:cNvPr>
          <p:cNvSpPr/>
          <p:nvPr/>
        </p:nvSpPr>
        <p:spPr>
          <a:xfrm rot="5400000" flipH="1">
            <a:off x="9229155" y="3982525"/>
            <a:ext cx="900278" cy="1236843"/>
          </a:xfrm>
          <a:prstGeom prst="bentArrow">
            <a:avLst/>
          </a:prstGeom>
          <a:solidFill>
            <a:schemeClr val="bg1"/>
          </a:solidFill>
          <a:ln w="28575" cap="flat">
            <a:solidFill>
              <a:srgbClr val="9D1DC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algn="ctr" defTabSz="584200" rtl="1" eaLnBrk="1" latinLnBrk="0" hangingPunct="0"/>
            <a:endParaRPr lang="he-IL" sz="3000">
              <a:solidFill>
                <a:srgbClr val="EEEEEE"/>
              </a:solidFill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DAAC53FA-2769-4E62-93AA-11922AB00B85}"/>
              </a:ext>
            </a:extLst>
          </p:cNvPr>
          <p:cNvSpPr txBox="1"/>
          <p:nvPr/>
        </p:nvSpPr>
        <p:spPr>
          <a:xfrm>
            <a:off x="180452" y="5202983"/>
            <a:ext cx="2534257" cy="1532334"/>
          </a:xfrm>
          <a:prstGeom prst="roundRect">
            <a:avLst/>
          </a:prstGeom>
          <a:solidFill>
            <a:schemeClr val="tx2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842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9D1D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Helvetica Neue Bold Condensed"/>
                <a:cs typeface="Calibri" panose="020F0502020204030204" pitchFamily="34" charset="0"/>
                <a:sym typeface="Helvetica Neue Bold Condensed"/>
              </a:rPr>
              <a:t>מענה להתנגדות: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____________________________________________________________________________________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4" name="כותרת 1">
            <a:extLst>
              <a:ext uri="{FF2B5EF4-FFF2-40B4-BE49-F238E27FC236}">
                <a16:creationId xmlns:a16="http://schemas.microsoft.com/office/drawing/2014/main" id="{EB28D4F0-387B-8B46-91FA-5AD2F0E49129}"/>
              </a:ext>
            </a:extLst>
          </p:cNvPr>
          <p:cNvSpPr txBox="1">
            <a:spLocks/>
          </p:cNvSpPr>
          <p:nvPr/>
        </p:nvSpPr>
        <p:spPr>
          <a:xfrm>
            <a:off x="391732" y="21641"/>
            <a:ext cx="4730832" cy="589198"/>
          </a:xfrm>
          <a:prstGeom prst="rect">
            <a:avLst/>
          </a:prstGeom>
        </p:spPr>
        <p:txBody>
          <a:bodyPr vert="horz" lIns="88338" tIns="44169" rIns="88338" bIns="441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42915"/>
            <a:r>
              <a:rPr lang="en-US" sz="1800" dirty="0">
                <a:solidFill>
                  <a:srgbClr val="28543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  <a:sym typeface="Helvetica Neue Bold Condense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https://www.abigailconsultants.com</a:t>
            </a:r>
            <a:endParaRPr lang="en-US" sz="1800" dirty="0">
              <a:solidFill>
                <a:srgbClr val="28543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  <a:sym typeface="Helvetica Neue Bold Condensed"/>
            </a:endParaRPr>
          </a:p>
        </p:txBody>
      </p:sp>
      <p:sp>
        <p:nvSpPr>
          <p:cNvPr id="36" name="Text Box 1">
            <a:extLst>
              <a:ext uri="{FF2B5EF4-FFF2-40B4-BE49-F238E27FC236}">
                <a16:creationId xmlns:a16="http://schemas.microsoft.com/office/drawing/2014/main" id="{AAA52BBD-211B-E94F-9E76-FE5D9F139388}"/>
              </a:ext>
            </a:extLst>
          </p:cNvPr>
          <p:cNvSpPr txBox="1"/>
          <p:nvPr/>
        </p:nvSpPr>
        <p:spPr>
          <a:xfrm>
            <a:off x="7308713" y="69711"/>
            <a:ext cx="3567733" cy="522238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84150" tIns="42075" rIns="84150" bIns="420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41447">
              <a:lnSpc>
                <a:spcPct val="150000"/>
              </a:lnSpc>
              <a:defRPr/>
            </a:pPr>
            <a:r>
              <a:rPr lang="he-IL" i="1" kern="0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  <a:sym typeface="Helvetica Neue Bold Condensed"/>
              </a:rPr>
              <a:t>לחשוב צלול במציאות מורכבת</a:t>
            </a:r>
            <a:endParaRPr lang="en-US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  <a:sym typeface="Helvetica Neue Bold Condensed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B8A12A76-BECE-DF4F-9037-3BE6E8E5DF37}"/>
              </a:ext>
            </a:extLst>
          </p:cNvPr>
          <p:cNvSpPr txBox="1"/>
          <p:nvPr/>
        </p:nvSpPr>
        <p:spPr>
          <a:xfrm>
            <a:off x="9526307" y="5215488"/>
            <a:ext cx="2534257" cy="1532334"/>
          </a:xfrm>
          <a:prstGeom prst="roundRect">
            <a:avLst/>
          </a:prstGeom>
          <a:solidFill>
            <a:schemeClr val="tx2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842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b="1" dirty="0">
                <a:solidFill>
                  <a:srgbClr val="9D1D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elvetica Neue Bold Condensed"/>
                <a:cs typeface="Calibri" panose="020F0502020204030204" pitchFamily="34" charset="0"/>
                <a:sym typeface="Helvetica Neue Bold Condensed"/>
              </a:rPr>
              <a:t>גיוס תמיכה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9D1D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Helvetica Neue Bold Condensed"/>
                <a:cs typeface="Calibri" panose="020F0502020204030204" pitchFamily="34" charset="0"/>
                <a:sym typeface="Helvetica Neue Bold Condensed"/>
              </a:rPr>
              <a:t>: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____________________________________________________________________________________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8307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100</Words>
  <Application>Microsoft Macintosh PowerPoint</Application>
  <PresentationFormat>מסך רחב</PresentationFormat>
  <Paragraphs>38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Helvetica Neue Bold Condensed</vt:lpstr>
      <vt:lpstr>Superclarendon</vt:lpstr>
      <vt:lpstr>Times New Roman</vt:lpstr>
      <vt:lpstr>ערכת נושא Office</vt:lpstr>
      <vt:lpstr>New_Template6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מיפוי בקבוצות קטנות (20 דקות)</dc:title>
  <dc:creator>daniel rafaeloff</dc:creator>
  <cp:lastModifiedBy>דניאל ליפשיץ</cp:lastModifiedBy>
  <cp:revision>17</cp:revision>
  <dcterms:created xsi:type="dcterms:W3CDTF">2021-01-26T15:25:15Z</dcterms:created>
  <dcterms:modified xsi:type="dcterms:W3CDTF">2021-02-02T09:12:55Z</dcterms:modified>
</cp:coreProperties>
</file>